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84" r:id="rId16"/>
    <p:sldId id="300" r:id="rId17"/>
    <p:sldId id="285" r:id="rId18"/>
    <p:sldId id="286" r:id="rId19"/>
    <p:sldId id="287" r:id="rId20"/>
    <p:sldId id="296" r:id="rId21"/>
    <p:sldId id="295" r:id="rId22"/>
    <p:sldId id="291" r:id="rId23"/>
    <p:sldId id="292" r:id="rId24"/>
    <p:sldId id="298" r:id="rId25"/>
    <p:sldId id="299" r:id="rId26"/>
    <p:sldId id="301" r:id="rId27"/>
    <p:sldId id="306" r:id="rId28"/>
    <p:sldId id="307" r:id="rId29"/>
    <p:sldId id="308" r:id="rId30"/>
    <p:sldId id="2533" r:id="rId31"/>
    <p:sldId id="2525" r:id="rId32"/>
    <p:sldId id="2526" r:id="rId33"/>
    <p:sldId id="2534" r:id="rId34"/>
    <p:sldId id="297" r:id="rId35"/>
    <p:sldId id="2520" r:id="rId36"/>
    <p:sldId id="2518" r:id="rId37"/>
    <p:sldId id="2083" r:id="rId38"/>
    <p:sldId id="2517" r:id="rId39"/>
    <p:sldId id="768" r:id="rId40"/>
    <p:sldId id="258" r:id="rId41"/>
    <p:sldId id="259" r:id="rId42"/>
    <p:sldId id="260" r:id="rId43"/>
    <p:sldId id="263" r:id="rId44"/>
    <p:sldId id="304" r:id="rId45"/>
    <p:sldId id="2524" r:id="rId46"/>
    <p:sldId id="2521" r:id="rId47"/>
    <p:sldId id="2094" r:id="rId48"/>
    <p:sldId id="2522" r:id="rId49"/>
    <p:sldId id="2535" r:id="rId50"/>
    <p:sldId id="2519" r:id="rId51"/>
    <p:sldId id="2523" r:id="rId52"/>
    <p:sldId id="2529" r:id="rId53"/>
    <p:sldId id="2527" r:id="rId54"/>
    <p:sldId id="2530" r:id="rId55"/>
    <p:sldId id="2531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874" autoAdjust="0"/>
  </p:normalViewPr>
  <p:slideViewPr>
    <p:cSldViewPr>
      <p:cViewPr varScale="1">
        <p:scale>
          <a:sx n="65" d="100"/>
          <a:sy n="65" d="100"/>
        </p:scale>
        <p:origin x="2934" y="66"/>
      </p:cViewPr>
      <p:guideLst>
        <p:guide orient="horz" pos="2160"/>
        <p:guide pos="2880"/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30.png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9.gif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68&amp;v=_TTXY1Se0e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:a16="http://schemas.microsoft.com/office/drawing/2014/main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:a16="http://schemas.microsoft.com/office/drawing/2014/main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:a16="http://schemas.microsoft.com/office/drawing/2014/main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:a16="http://schemas.microsoft.com/office/drawing/2014/main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vector: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transformation are Transformation that meets additively and scalar multiplication conditions: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Translation is </a:t>
            </a:r>
            <a:r>
              <a:rPr lang="en-US" b="1" dirty="0"/>
              <a:t>not</a:t>
            </a:r>
            <a:r>
              <a:rPr lang="en-US" dirty="0"/>
              <a:t> a linear transformation since it doesn’t meet the scalar multiplication condition.</a:t>
            </a:r>
          </a:p>
          <a:p>
            <a:pPr>
              <a:lnSpc>
                <a:spcPct val="90000"/>
              </a:lnSpc>
            </a:pPr>
            <a:r>
              <a:rPr lang="en-US" dirty="0"/>
              <a:t>Properties of linear transformations: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Origin maps to origin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https://latex.codecogs.com/gif.latex?%5Cdpi%7B300%7D%20%5C%5C%20f%28%5Cmathbf%7Bu%7D&amp;plus;%5Cmathbf%7Bv%7D%29%20%3D%20%28%5Cmathbf%7Bu%7D%29&amp;plus;f%28%5Cmathbf%7Bv%7D%29%20%5C%5C%20f%28c%20%5Cmathbf%7Bu%7D%29%20%3D%20c%20f%28%5Cmathbf%7Bu%7D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828800"/>
            <a:ext cx="3886200" cy="89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DOFs do we have here?</a:t>
            </a:r>
          </a:p>
          <a:p>
            <a:pPr lvl="1"/>
            <a:r>
              <a:rPr lang="en-US" dirty="0"/>
              <a:t>8, since it is true up to scale (homogenous coordinates)</a:t>
            </a:r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regular photograph of 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:a16="http://schemas.microsoft.com/office/drawing/2014/main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3244134" y="3647025"/>
            <a:ext cx="3808999" cy="1490918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005387" y="2323527"/>
            <a:ext cx="7133226" cy="3569883"/>
            <a:chOff x="1790606" y="1500385"/>
            <a:chExt cx="8773861" cy="3293214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>
              <a:off x="3494729" y="3800296"/>
              <a:ext cx="213126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0" y="3401221"/>
              <a:ext cx="2110343" cy="39122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:a16="http://schemas.microsoft.com/office/drawing/2014/main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8508" y="4324236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3020995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4384056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40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5EF129B-27F9-4470-A249-652A2A5E5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65246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calibration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https://www.youtube.com/watch?time_continue=168&amp;v=_TTXY1Se0eg</a:t>
            </a:r>
            <a:r>
              <a:rPr lang="en-US" dirty="0"/>
              <a:t> 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and rotation).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:a16="http://schemas.microsoft.com/office/drawing/2014/main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8" y="1981200"/>
            <a:ext cx="91440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:a16="http://schemas.microsoft.com/office/drawing/2014/main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:a16="http://schemas.microsoft.com/office/drawing/2014/main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:a16="http://schemas.microsoft.com/office/drawing/2014/main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:a16="http://schemas.microsoft.com/office/drawing/2014/main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lane 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>
                <a:blip r:embed="rId5"/>
                <a:stretch>
                  <a:fillRect l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:a16="http://schemas.microsoft.com/office/drawing/2014/main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1221</TotalTime>
  <Words>2626</Words>
  <Application>Microsoft Office PowerPoint</Application>
  <PresentationFormat>On-screen Show (4:3)</PresentationFormat>
  <Paragraphs>736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Gill Sans</vt:lpstr>
      <vt:lpstr>Helvetica</vt:lpstr>
      <vt:lpstr>class_layout</vt:lpstr>
      <vt:lpstr>Image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Concatenation</vt:lpstr>
      <vt:lpstr>Concatenation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Orthographic projection</vt:lpstr>
      <vt:lpstr>Orthographic projection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63</cp:revision>
  <dcterms:created xsi:type="dcterms:W3CDTF">2006-08-16T00:00:00Z</dcterms:created>
  <dcterms:modified xsi:type="dcterms:W3CDTF">2019-11-03T22:48:04Z</dcterms:modified>
</cp:coreProperties>
</file>